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77" r:id="rId7"/>
    <p:sldId id="279" r:id="rId8"/>
    <p:sldId id="266" r:id="rId9"/>
    <p:sldId id="267" r:id="rId10"/>
    <p:sldId id="268" r:id="rId11"/>
    <p:sldId id="269" r:id="rId12"/>
    <p:sldId id="278" r:id="rId13"/>
    <p:sldId id="271" r:id="rId14"/>
    <p:sldId id="273" r:id="rId15"/>
    <p:sldId id="274" r:id="rId16"/>
    <p:sldId id="275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DD9CC-AE3F-49E4-9973-0EDA0A0D1B7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6A4784-3457-4FAC-A099-FEDD6C0401DF}">
      <dgm:prSet phldrT="[Text]" custT="1"/>
      <dgm:spPr/>
      <dgm:t>
        <a:bodyPr/>
        <a:lstStyle/>
        <a:p>
          <a:r>
            <a:rPr lang="en-US" sz="2400" dirty="0" smtClean="0"/>
            <a:t>Jay Denison</a:t>
          </a:r>
        </a:p>
        <a:p>
          <a:r>
            <a:rPr lang="en-US" sz="2400" i="1" u="sng" dirty="0" smtClean="0"/>
            <a:t>President</a:t>
          </a:r>
          <a:endParaRPr lang="en-US" sz="2400" i="1" u="sng" dirty="0"/>
        </a:p>
      </dgm:t>
    </dgm:pt>
    <dgm:pt modelId="{7AE628CD-A73D-4E91-92CA-518751DD4631}" type="parTrans" cxnId="{F833AED1-EBBB-46B1-A2FD-84D4830DE692}">
      <dgm:prSet/>
      <dgm:spPr/>
      <dgm:t>
        <a:bodyPr/>
        <a:lstStyle/>
        <a:p>
          <a:endParaRPr lang="en-US"/>
        </a:p>
      </dgm:t>
    </dgm:pt>
    <dgm:pt modelId="{1A7F80F4-7EE8-471D-9B39-6AF1BA7C4580}" type="sibTrans" cxnId="{F833AED1-EBBB-46B1-A2FD-84D4830DE692}">
      <dgm:prSet/>
      <dgm:spPr/>
      <dgm:t>
        <a:bodyPr/>
        <a:lstStyle/>
        <a:p>
          <a:endParaRPr lang="en-US"/>
        </a:p>
      </dgm:t>
    </dgm:pt>
    <dgm:pt modelId="{D638FCFF-5363-48A4-BE5E-6B88A07F74A1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Open</a:t>
          </a:r>
        </a:p>
        <a:p>
          <a:r>
            <a:rPr lang="en-US" sz="2300" i="1" u="sng" dirty="0" smtClean="0"/>
            <a:t>Vice President</a:t>
          </a:r>
          <a:endParaRPr lang="en-US" sz="2300" i="1" u="sng" dirty="0"/>
        </a:p>
      </dgm:t>
    </dgm:pt>
    <dgm:pt modelId="{9FCDF239-530F-4CF9-B475-0D7997E27885}" type="parTrans" cxnId="{3F2587C0-E441-4DFB-9280-579167A8ACA8}">
      <dgm:prSet/>
      <dgm:spPr/>
      <dgm:t>
        <a:bodyPr/>
        <a:lstStyle/>
        <a:p>
          <a:endParaRPr lang="en-US"/>
        </a:p>
      </dgm:t>
    </dgm:pt>
    <dgm:pt modelId="{8E2DF911-FF89-4BCE-B6ED-3A21234DF695}" type="sibTrans" cxnId="{3F2587C0-E441-4DFB-9280-579167A8ACA8}">
      <dgm:prSet/>
      <dgm:spPr/>
      <dgm:t>
        <a:bodyPr/>
        <a:lstStyle/>
        <a:p>
          <a:endParaRPr lang="en-US"/>
        </a:p>
      </dgm:t>
    </dgm:pt>
    <dgm:pt modelId="{3FE45F41-EFB6-4904-90F7-642501A6DD35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Open</a:t>
          </a:r>
        </a:p>
        <a:p>
          <a:r>
            <a:rPr lang="en-US" sz="2400" i="1" u="sng" dirty="0" smtClean="0"/>
            <a:t>Treasurer</a:t>
          </a:r>
          <a:endParaRPr lang="en-US" sz="2400" i="1" u="sng" dirty="0"/>
        </a:p>
      </dgm:t>
    </dgm:pt>
    <dgm:pt modelId="{581BEAE7-DCA3-4C20-99D4-C9CA8980DAA8}" type="parTrans" cxnId="{73D2136D-934F-47E9-BBA1-25FB68BEEE3A}">
      <dgm:prSet/>
      <dgm:spPr/>
      <dgm:t>
        <a:bodyPr/>
        <a:lstStyle/>
        <a:p>
          <a:endParaRPr lang="en-US"/>
        </a:p>
      </dgm:t>
    </dgm:pt>
    <dgm:pt modelId="{6C68606F-B239-493F-B7BA-21681ED208A9}" type="sibTrans" cxnId="{73D2136D-934F-47E9-BBA1-25FB68BEEE3A}">
      <dgm:prSet/>
      <dgm:spPr/>
      <dgm:t>
        <a:bodyPr/>
        <a:lstStyle/>
        <a:p>
          <a:endParaRPr lang="en-US"/>
        </a:p>
      </dgm:t>
    </dgm:pt>
    <dgm:pt modelId="{6EFED7A4-FC00-4A1A-8D4E-F4ECF4023E54}">
      <dgm:prSet phldrT="[Text]" custT="1"/>
      <dgm:spPr/>
      <dgm:t>
        <a:bodyPr/>
        <a:lstStyle/>
        <a:p>
          <a:r>
            <a:rPr lang="en-US" sz="2400" dirty="0" smtClean="0"/>
            <a:t>Andy Godek </a:t>
          </a:r>
          <a:r>
            <a:rPr lang="en-US" sz="2400" i="1" u="sng" dirty="0" smtClean="0"/>
            <a:t>Secretary</a:t>
          </a:r>
          <a:endParaRPr lang="en-US" sz="2400" i="1" u="sng" dirty="0"/>
        </a:p>
      </dgm:t>
    </dgm:pt>
    <dgm:pt modelId="{002420BC-F41F-47C4-918D-6A026AC609CD}" type="parTrans" cxnId="{DA3387C7-313E-4CED-B926-C1D58C437783}">
      <dgm:prSet/>
      <dgm:spPr/>
      <dgm:t>
        <a:bodyPr/>
        <a:lstStyle/>
        <a:p>
          <a:endParaRPr lang="en-US"/>
        </a:p>
      </dgm:t>
    </dgm:pt>
    <dgm:pt modelId="{675FE5F5-C03B-42CD-A182-6B2316F4D783}" type="sibTrans" cxnId="{DA3387C7-313E-4CED-B926-C1D58C437783}">
      <dgm:prSet/>
      <dgm:spPr/>
      <dgm:t>
        <a:bodyPr/>
        <a:lstStyle/>
        <a:p>
          <a:endParaRPr lang="en-US"/>
        </a:p>
      </dgm:t>
    </dgm:pt>
    <dgm:pt modelId="{C6EF581B-F301-4B1E-8C7B-417BA5EB8D6A}">
      <dgm:prSet phldrT="[Text]" custT="1"/>
      <dgm:spPr/>
      <dgm:t>
        <a:bodyPr/>
        <a:lstStyle/>
        <a:p>
          <a:r>
            <a:rPr lang="en-US" sz="1800" dirty="0" smtClean="0"/>
            <a:t>Ron Acker</a:t>
          </a:r>
        </a:p>
        <a:p>
          <a:r>
            <a:rPr lang="en-US" sz="1200" i="1" u="sng" dirty="0" smtClean="0"/>
            <a:t>Dir of Competition</a:t>
          </a:r>
          <a:endParaRPr lang="en-US" sz="1200" i="1" u="sng" dirty="0"/>
        </a:p>
      </dgm:t>
    </dgm:pt>
    <dgm:pt modelId="{825C76E9-05A3-4C47-A644-19F14FEAF363}" type="parTrans" cxnId="{904E09C2-C64D-4D97-B559-90B0CE0A0912}">
      <dgm:prSet/>
      <dgm:spPr/>
      <dgm:t>
        <a:bodyPr/>
        <a:lstStyle/>
        <a:p>
          <a:endParaRPr lang="en-US"/>
        </a:p>
      </dgm:t>
    </dgm:pt>
    <dgm:pt modelId="{62C70604-A174-4F9A-9245-E84EA13A4EA6}" type="sibTrans" cxnId="{904E09C2-C64D-4D97-B559-90B0CE0A0912}">
      <dgm:prSet/>
      <dgm:spPr/>
      <dgm:t>
        <a:bodyPr/>
        <a:lstStyle/>
        <a:p>
          <a:endParaRPr lang="en-US"/>
        </a:p>
      </dgm:t>
    </dgm:pt>
    <dgm:pt modelId="{AC371098-9754-4FF9-805E-7EE55200AD26}">
      <dgm:prSet phldrT="[Text]" custT="1"/>
      <dgm:spPr/>
      <dgm:t>
        <a:bodyPr/>
        <a:lstStyle/>
        <a:p>
          <a:r>
            <a:rPr lang="en-US" sz="2400" dirty="0" smtClean="0"/>
            <a:t>Stacy Hanna </a:t>
          </a:r>
          <a:r>
            <a:rPr lang="en-US" sz="2400" i="1" u="sng" dirty="0" smtClean="0"/>
            <a:t>Registrar</a:t>
          </a:r>
          <a:endParaRPr lang="en-US" sz="1600" i="1" u="sng" dirty="0"/>
        </a:p>
      </dgm:t>
    </dgm:pt>
    <dgm:pt modelId="{2BAD6FD1-68EF-43C8-997A-34CDAB7DB4B6}" type="parTrans" cxnId="{DD901316-A25F-4DD0-B8C1-60038A777C04}">
      <dgm:prSet/>
      <dgm:spPr/>
      <dgm:t>
        <a:bodyPr/>
        <a:lstStyle/>
        <a:p>
          <a:endParaRPr lang="en-US"/>
        </a:p>
      </dgm:t>
    </dgm:pt>
    <dgm:pt modelId="{85B9E3A1-757E-4017-B3D6-F2526F755443}" type="sibTrans" cxnId="{DD901316-A25F-4DD0-B8C1-60038A777C04}">
      <dgm:prSet/>
      <dgm:spPr/>
      <dgm:t>
        <a:bodyPr/>
        <a:lstStyle/>
        <a:p>
          <a:endParaRPr lang="en-US"/>
        </a:p>
      </dgm:t>
    </dgm:pt>
    <dgm:pt modelId="{01D873BB-A58E-430D-969F-00243AB1728E}">
      <dgm:prSet phldrT="[Text]" custT="1"/>
      <dgm:spPr/>
      <dgm:t>
        <a:bodyPr/>
        <a:lstStyle/>
        <a:p>
          <a:r>
            <a:rPr lang="en-US" sz="1800" dirty="0" smtClean="0"/>
            <a:t>Aaron Opheim </a:t>
          </a:r>
        </a:p>
        <a:p>
          <a:r>
            <a:rPr lang="en-US" sz="1200" i="1" u="sng" dirty="0" smtClean="0"/>
            <a:t>U6/8 Recreational Dir </a:t>
          </a:r>
          <a:endParaRPr lang="en-US" sz="1200" i="1" u="sng" dirty="0"/>
        </a:p>
      </dgm:t>
    </dgm:pt>
    <dgm:pt modelId="{2E6B12E6-12D0-4B5F-B747-DBC26629D656}" type="parTrans" cxnId="{F392E1BC-62DA-49C9-9C1C-4BC3749FED19}">
      <dgm:prSet/>
      <dgm:spPr/>
      <dgm:t>
        <a:bodyPr/>
        <a:lstStyle/>
        <a:p>
          <a:endParaRPr lang="en-US"/>
        </a:p>
      </dgm:t>
    </dgm:pt>
    <dgm:pt modelId="{0B7D5337-5CE6-4F55-A2A7-9B961B8C1D79}" type="sibTrans" cxnId="{F392E1BC-62DA-49C9-9C1C-4BC3749FED19}">
      <dgm:prSet/>
      <dgm:spPr/>
      <dgm:t>
        <a:bodyPr/>
        <a:lstStyle/>
        <a:p>
          <a:endParaRPr lang="en-US"/>
        </a:p>
      </dgm:t>
    </dgm:pt>
    <dgm:pt modelId="{8DCA8292-2CFA-4837-BB25-007C73DF92B4}">
      <dgm:prSet phldrT="[Text]" custT="1"/>
      <dgm:spPr/>
      <dgm:t>
        <a:bodyPr/>
        <a:lstStyle/>
        <a:p>
          <a:r>
            <a:rPr lang="en-US" sz="1600" dirty="0" smtClean="0"/>
            <a:t>Ethan Dombkowski</a:t>
          </a:r>
        </a:p>
        <a:p>
          <a:r>
            <a:rPr lang="en-US" sz="1200" i="1" u="sng" dirty="0" smtClean="0"/>
            <a:t>U10/12 Recreational Dir</a:t>
          </a:r>
          <a:endParaRPr lang="en-US" sz="1200" i="1" u="sng" dirty="0"/>
        </a:p>
      </dgm:t>
    </dgm:pt>
    <dgm:pt modelId="{7AAA3268-FEF4-443A-8B1B-E6F182065927}" type="parTrans" cxnId="{B7068F27-8A9C-4C09-90C6-3B70AC5C4301}">
      <dgm:prSet/>
      <dgm:spPr/>
      <dgm:t>
        <a:bodyPr/>
        <a:lstStyle/>
        <a:p>
          <a:endParaRPr lang="en-US"/>
        </a:p>
      </dgm:t>
    </dgm:pt>
    <dgm:pt modelId="{E46DF9C5-47D5-45AC-BE82-9DC3F20994DA}" type="sibTrans" cxnId="{B7068F27-8A9C-4C09-90C6-3B70AC5C4301}">
      <dgm:prSet/>
      <dgm:spPr/>
      <dgm:t>
        <a:bodyPr/>
        <a:lstStyle/>
        <a:p>
          <a:endParaRPr lang="en-US"/>
        </a:p>
      </dgm:t>
    </dgm:pt>
    <dgm:pt modelId="{4D5CC546-AC26-4502-A864-A273A7D0A0CE}" type="pres">
      <dgm:prSet presAssocID="{3A8DD9CC-AE3F-49E4-9973-0EDA0A0D1B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18A408-CB48-4838-B051-DD923D73DB34}" type="pres">
      <dgm:prSet presAssocID="{D66A4784-3457-4FAC-A099-FEDD6C0401DF}" presName="node" presStyleLbl="node1" presStyleIdx="0" presStyleCnt="8" custScaleX="23055" custScaleY="16960" custLinFactNeighborX="15583" custLinFactNeighborY="3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E50BA-7BF3-4EAD-9B6E-113D82F17D3F}" type="pres">
      <dgm:prSet presAssocID="{1A7F80F4-7EE8-471D-9B39-6AF1BA7C4580}" presName="sibTrans" presStyleCnt="0"/>
      <dgm:spPr/>
    </dgm:pt>
    <dgm:pt modelId="{57B07E9F-1F9B-4D5E-BD3F-6A75BE25B9E3}" type="pres">
      <dgm:prSet presAssocID="{D638FCFF-5363-48A4-BE5E-6B88A07F74A1}" presName="node" presStyleLbl="node1" presStyleIdx="1" presStyleCnt="8" custScaleX="23055" custScaleY="16960" custLinFactNeighborX="12187" custLinFactNeighborY="3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92055-B2EF-4108-A7A6-30143F0AF878}" type="pres">
      <dgm:prSet presAssocID="{8E2DF911-FF89-4BCE-B6ED-3A21234DF695}" presName="sibTrans" presStyleCnt="0"/>
      <dgm:spPr/>
    </dgm:pt>
    <dgm:pt modelId="{F7995B18-3C9D-422F-9E69-C255C1E13F82}" type="pres">
      <dgm:prSet presAssocID="{3FE45F41-EFB6-4904-90F7-642501A6DD35}" presName="node" presStyleLbl="node1" presStyleIdx="2" presStyleCnt="8" custScaleX="23055" custScaleY="16960" custLinFactNeighborX="-6966" custLinFactNeighborY="28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0C863-8F60-47F2-A886-74BED1E82CC1}" type="pres">
      <dgm:prSet presAssocID="{6C68606F-B239-493F-B7BA-21681ED208A9}" presName="sibTrans" presStyleCnt="0"/>
      <dgm:spPr/>
    </dgm:pt>
    <dgm:pt modelId="{5045F71D-59F9-4D37-95D7-79BD2D8EACE2}" type="pres">
      <dgm:prSet presAssocID="{6EFED7A4-FC00-4A1A-8D4E-F4ECF4023E54}" presName="node" presStyleLbl="node1" presStyleIdx="3" presStyleCnt="8" custScaleX="23055" custScaleY="16960" custLinFactNeighborX="30282" custLinFactNeighborY="-5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E02F0-2C71-4027-882C-5E5125B1A9C2}" type="pres">
      <dgm:prSet presAssocID="{675FE5F5-C03B-42CD-A182-6B2316F4D783}" presName="sibTrans" presStyleCnt="0"/>
      <dgm:spPr/>
    </dgm:pt>
    <dgm:pt modelId="{2B54559E-757B-47E8-AABF-79167A903A6B}" type="pres">
      <dgm:prSet presAssocID="{AC371098-9754-4FF9-805E-7EE55200AD26}" presName="node" presStyleLbl="node1" presStyleIdx="4" presStyleCnt="8" custScaleX="23055" custScaleY="16960" custLinFactNeighborX="-31548" custLinFactNeighborY="-4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9853F-C772-43E9-8BD2-A47994DC7008}" type="pres">
      <dgm:prSet presAssocID="{85B9E3A1-757E-4017-B3D6-F2526F755443}" presName="sibTrans" presStyleCnt="0"/>
      <dgm:spPr/>
    </dgm:pt>
    <dgm:pt modelId="{219D99FE-9604-4784-B611-DA9DEF6BAED3}" type="pres">
      <dgm:prSet presAssocID="{C6EF581B-F301-4B1E-8C7B-417BA5EB8D6A}" presName="node" presStyleLbl="node1" presStyleIdx="5" presStyleCnt="8" custScaleX="23055" custScaleY="16960" custLinFactNeighborX="-64603" custLinFactNeighborY="19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73E33-A4BA-41E2-81EC-19BD891735C4}" type="pres">
      <dgm:prSet presAssocID="{62C70604-A174-4F9A-9245-E84EA13A4EA6}" presName="sibTrans" presStyleCnt="0"/>
      <dgm:spPr/>
    </dgm:pt>
    <dgm:pt modelId="{E11087AC-9C13-412A-B25A-085BF282DEA0}" type="pres">
      <dgm:prSet presAssocID="{8DCA8292-2CFA-4837-BB25-007C73DF92B4}" presName="node" presStyleLbl="node1" presStyleIdx="6" presStyleCnt="8" custScaleX="23055" custScaleY="16960" custLinFactNeighborX="13885" custLinFactNeighborY="-13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47E96-96E1-437B-8B1D-DC0A97F432B4}" type="pres">
      <dgm:prSet presAssocID="{E46DF9C5-47D5-45AC-BE82-9DC3F20994DA}" presName="sibTrans" presStyleCnt="0"/>
      <dgm:spPr/>
    </dgm:pt>
    <dgm:pt modelId="{E425FFF6-44E6-4C0C-BD99-0E04FB2E956D}" type="pres">
      <dgm:prSet presAssocID="{01D873BB-A58E-430D-969F-00243AB1728E}" presName="node" presStyleLbl="node1" presStyleIdx="7" presStyleCnt="8" custScaleX="23055" custScaleY="16960" custLinFactNeighborX="9562" custLinFactNeighborY="-13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04D626-3B62-4138-869A-A8670423AC7C}" type="presOf" srcId="{AC371098-9754-4FF9-805E-7EE55200AD26}" destId="{2B54559E-757B-47E8-AABF-79167A903A6B}" srcOrd="0" destOrd="0" presId="urn:microsoft.com/office/officeart/2005/8/layout/default"/>
    <dgm:cxn modelId="{67573CAA-2BB4-4CE4-9008-EE9934EE06F1}" type="presOf" srcId="{3FE45F41-EFB6-4904-90F7-642501A6DD35}" destId="{F7995B18-3C9D-422F-9E69-C255C1E13F82}" srcOrd="0" destOrd="0" presId="urn:microsoft.com/office/officeart/2005/8/layout/default"/>
    <dgm:cxn modelId="{72C3D45C-42EC-4EE3-94B3-94C18E76F250}" type="presOf" srcId="{D638FCFF-5363-48A4-BE5E-6B88A07F74A1}" destId="{57B07E9F-1F9B-4D5E-BD3F-6A75BE25B9E3}" srcOrd="0" destOrd="0" presId="urn:microsoft.com/office/officeart/2005/8/layout/default"/>
    <dgm:cxn modelId="{325AEC89-B8B8-409B-A704-D6137D098124}" type="presOf" srcId="{8DCA8292-2CFA-4837-BB25-007C73DF92B4}" destId="{E11087AC-9C13-412A-B25A-085BF282DEA0}" srcOrd="0" destOrd="0" presId="urn:microsoft.com/office/officeart/2005/8/layout/default"/>
    <dgm:cxn modelId="{F392E1BC-62DA-49C9-9C1C-4BC3749FED19}" srcId="{3A8DD9CC-AE3F-49E4-9973-0EDA0A0D1B72}" destId="{01D873BB-A58E-430D-969F-00243AB1728E}" srcOrd="7" destOrd="0" parTransId="{2E6B12E6-12D0-4B5F-B747-DBC26629D656}" sibTransId="{0B7D5337-5CE6-4F55-A2A7-9B961B8C1D79}"/>
    <dgm:cxn modelId="{FF115735-8CC9-41AB-A0D6-ADEEC7D418A4}" type="presOf" srcId="{01D873BB-A58E-430D-969F-00243AB1728E}" destId="{E425FFF6-44E6-4C0C-BD99-0E04FB2E956D}" srcOrd="0" destOrd="0" presId="urn:microsoft.com/office/officeart/2005/8/layout/default"/>
    <dgm:cxn modelId="{B2518F9A-C94B-4A75-BB5F-3AA96F212A59}" type="presOf" srcId="{6EFED7A4-FC00-4A1A-8D4E-F4ECF4023E54}" destId="{5045F71D-59F9-4D37-95D7-79BD2D8EACE2}" srcOrd="0" destOrd="0" presId="urn:microsoft.com/office/officeart/2005/8/layout/default"/>
    <dgm:cxn modelId="{F833AED1-EBBB-46B1-A2FD-84D4830DE692}" srcId="{3A8DD9CC-AE3F-49E4-9973-0EDA0A0D1B72}" destId="{D66A4784-3457-4FAC-A099-FEDD6C0401DF}" srcOrd="0" destOrd="0" parTransId="{7AE628CD-A73D-4E91-92CA-518751DD4631}" sibTransId="{1A7F80F4-7EE8-471D-9B39-6AF1BA7C4580}"/>
    <dgm:cxn modelId="{DA3387C7-313E-4CED-B926-C1D58C437783}" srcId="{3A8DD9CC-AE3F-49E4-9973-0EDA0A0D1B72}" destId="{6EFED7A4-FC00-4A1A-8D4E-F4ECF4023E54}" srcOrd="3" destOrd="0" parTransId="{002420BC-F41F-47C4-918D-6A026AC609CD}" sibTransId="{675FE5F5-C03B-42CD-A182-6B2316F4D783}"/>
    <dgm:cxn modelId="{904E09C2-C64D-4D97-B559-90B0CE0A0912}" srcId="{3A8DD9CC-AE3F-49E4-9973-0EDA0A0D1B72}" destId="{C6EF581B-F301-4B1E-8C7B-417BA5EB8D6A}" srcOrd="5" destOrd="0" parTransId="{825C76E9-05A3-4C47-A644-19F14FEAF363}" sibTransId="{62C70604-A174-4F9A-9245-E84EA13A4EA6}"/>
    <dgm:cxn modelId="{41BB2CBF-46AF-4C8E-9C8B-CB677F6F9EB5}" type="presOf" srcId="{3A8DD9CC-AE3F-49E4-9973-0EDA0A0D1B72}" destId="{4D5CC546-AC26-4502-A864-A273A7D0A0CE}" srcOrd="0" destOrd="0" presId="urn:microsoft.com/office/officeart/2005/8/layout/default"/>
    <dgm:cxn modelId="{E9E120C7-A1C8-417A-B765-A7E4F58CC71A}" type="presOf" srcId="{D66A4784-3457-4FAC-A099-FEDD6C0401DF}" destId="{C518A408-CB48-4838-B051-DD923D73DB34}" srcOrd="0" destOrd="0" presId="urn:microsoft.com/office/officeart/2005/8/layout/default"/>
    <dgm:cxn modelId="{B7068F27-8A9C-4C09-90C6-3B70AC5C4301}" srcId="{3A8DD9CC-AE3F-49E4-9973-0EDA0A0D1B72}" destId="{8DCA8292-2CFA-4837-BB25-007C73DF92B4}" srcOrd="6" destOrd="0" parTransId="{7AAA3268-FEF4-443A-8B1B-E6F182065927}" sibTransId="{E46DF9C5-47D5-45AC-BE82-9DC3F20994DA}"/>
    <dgm:cxn modelId="{73D2136D-934F-47E9-BBA1-25FB68BEEE3A}" srcId="{3A8DD9CC-AE3F-49E4-9973-0EDA0A0D1B72}" destId="{3FE45F41-EFB6-4904-90F7-642501A6DD35}" srcOrd="2" destOrd="0" parTransId="{581BEAE7-DCA3-4C20-99D4-C9CA8980DAA8}" sibTransId="{6C68606F-B239-493F-B7BA-21681ED208A9}"/>
    <dgm:cxn modelId="{993BBA3F-0B67-42AE-B398-61E8F3F6F611}" type="presOf" srcId="{C6EF581B-F301-4B1E-8C7B-417BA5EB8D6A}" destId="{219D99FE-9604-4784-B611-DA9DEF6BAED3}" srcOrd="0" destOrd="0" presId="urn:microsoft.com/office/officeart/2005/8/layout/default"/>
    <dgm:cxn modelId="{DD901316-A25F-4DD0-B8C1-60038A777C04}" srcId="{3A8DD9CC-AE3F-49E4-9973-0EDA0A0D1B72}" destId="{AC371098-9754-4FF9-805E-7EE55200AD26}" srcOrd="4" destOrd="0" parTransId="{2BAD6FD1-68EF-43C8-997A-34CDAB7DB4B6}" sibTransId="{85B9E3A1-757E-4017-B3D6-F2526F755443}"/>
    <dgm:cxn modelId="{3F2587C0-E441-4DFB-9280-579167A8ACA8}" srcId="{3A8DD9CC-AE3F-49E4-9973-0EDA0A0D1B72}" destId="{D638FCFF-5363-48A4-BE5E-6B88A07F74A1}" srcOrd="1" destOrd="0" parTransId="{9FCDF239-530F-4CF9-B475-0D7997E27885}" sibTransId="{8E2DF911-FF89-4BCE-B6ED-3A21234DF695}"/>
    <dgm:cxn modelId="{926A8FC2-E27E-46E4-84AE-A536163EC40B}" type="presParOf" srcId="{4D5CC546-AC26-4502-A864-A273A7D0A0CE}" destId="{C518A408-CB48-4838-B051-DD923D73DB34}" srcOrd="0" destOrd="0" presId="urn:microsoft.com/office/officeart/2005/8/layout/default"/>
    <dgm:cxn modelId="{097538AE-29B5-4D86-99C9-D0A229580E83}" type="presParOf" srcId="{4D5CC546-AC26-4502-A864-A273A7D0A0CE}" destId="{8F2E50BA-7BF3-4EAD-9B6E-113D82F17D3F}" srcOrd="1" destOrd="0" presId="urn:microsoft.com/office/officeart/2005/8/layout/default"/>
    <dgm:cxn modelId="{F3D05C29-62D8-4BC4-A84E-A2B710336BE8}" type="presParOf" srcId="{4D5CC546-AC26-4502-A864-A273A7D0A0CE}" destId="{57B07E9F-1F9B-4D5E-BD3F-6A75BE25B9E3}" srcOrd="2" destOrd="0" presId="urn:microsoft.com/office/officeart/2005/8/layout/default"/>
    <dgm:cxn modelId="{BDAEF730-B8C8-4A4F-B880-F894216CD8A0}" type="presParOf" srcId="{4D5CC546-AC26-4502-A864-A273A7D0A0CE}" destId="{EB092055-B2EF-4108-A7A6-30143F0AF878}" srcOrd="3" destOrd="0" presId="urn:microsoft.com/office/officeart/2005/8/layout/default"/>
    <dgm:cxn modelId="{ABF8B80F-DEA3-4128-97E9-6BA5CCD84F9B}" type="presParOf" srcId="{4D5CC546-AC26-4502-A864-A273A7D0A0CE}" destId="{F7995B18-3C9D-422F-9E69-C255C1E13F82}" srcOrd="4" destOrd="0" presId="urn:microsoft.com/office/officeart/2005/8/layout/default"/>
    <dgm:cxn modelId="{BE1EE42B-635A-45F4-BC37-DB9C1FD281D6}" type="presParOf" srcId="{4D5CC546-AC26-4502-A864-A273A7D0A0CE}" destId="{E780C863-8F60-47F2-A886-74BED1E82CC1}" srcOrd="5" destOrd="0" presId="urn:microsoft.com/office/officeart/2005/8/layout/default"/>
    <dgm:cxn modelId="{6B2B7E2F-16EE-4CA4-ABEA-60067A62EC06}" type="presParOf" srcId="{4D5CC546-AC26-4502-A864-A273A7D0A0CE}" destId="{5045F71D-59F9-4D37-95D7-79BD2D8EACE2}" srcOrd="6" destOrd="0" presId="urn:microsoft.com/office/officeart/2005/8/layout/default"/>
    <dgm:cxn modelId="{4F385CE3-3F3C-4625-9C67-C6A3F8E59577}" type="presParOf" srcId="{4D5CC546-AC26-4502-A864-A273A7D0A0CE}" destId="{933E02F0-2C71-4027-882C-5E5125B1A9C2}" srcOrd="7" destOrd="0" presId="urn:microsoft.com/office/officeart/2005/8/layout/default"/>
    <dgm:cxn modelId="{2A71D160-29B0-4AAC-A6EF-2F2234485BF0}" type="presParOf" srcId="{4D5CC546-AC26-4502-A864-A273A7D0A0CE}" destId="{2B54559E-757B-47E8-AABF-79167A903A6B}" srcOrd="8" destOrd="0" presId="urn:microsoft.com/office/officeart/2005/8/layout/default"/>
    <dgm:cxn modelId="{6EF96963-E5E0-4C11-A6A6-02B5676D5E19}" type="presParOf" srcId="{4D5CC546-AC26-4502-A864-A273A7D0A0CE}" destId="{C1B9853F-C772-43E9-8BD2-A47994DC7008}" srcOrd="9" destOrd="0" presId="urn:microsoft.com/office/officeart/2005/8/layout/default"/>
    <dgm:cxn modelId="{030749E3-11CC-4624-979C-F0E6B5EE1975}" type="presParOf" srcId="{4D5CC546-AC26-4502-A864-A273A7D0A0CE}" destId="{219D99FE-9604-4784-B611-DA9DEF6BAED3}" srcOrd="10" destOrd="0" presId="urn:microsoft.com/office/officeart/2005/8/layout/default"/>
    <dgm:cxn modelId="{D98C3691-8318-4B1F-A15D-97C99863EA8E}" type="presParOf" srcId="{4D5CC546-AC26-4502-A864-A273A7D0A0CE}" destId="{C9873E33-A4BA-41E2-81EC-19BD891735C4}" srcOrd="11" destOrd="0" presId="urn:microsoft.com/office/officeart/2005/8/layout/default"/>
    <dgm:cxn modelId="{A27D12B2-8A5D-44EB-A05D-275551EF757F}" type="presParOf" srcId="{4D5CC546-AC26-4502-A864-A273A7D0A0CE}" destId="{E11087AC-9C13-412A-B25A-085BF282DEA0}" srcOrd="12" destOrd="0" presId="urn:microsoft.com/office/officeart/2005/8/layout/default"/>
    <dgm:cxn modelId="{07B90F89-0D0A-4BE9-B9DD-57D769E33961}" type="presParOf" srcId="{4D5CC546-AC26-4502-A864-A273A7D0A0CE}" destId="{DD647E96-96E1-437B-8B1D-DC0A97F432B4}" srcOrd="13" destOrd="0" presId="urn:microsoft.com/office/officeart/2005/8/layout/default"/>
    <dgm:cxn modelId="{7E9B48D6-D8F7-47D7-8955-0257E3B520CE}" type="presParOf" srcId="{4D5CC546-AC26-4502-A864-A273A7D0A0CE}" destId="{E425FFF6-44E6-4C0C-BD99-0E04FB2E956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625542-ECE6-412D-85A8-15DFA0CFF0E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0B5C7E-4AB8-4659-B84A-7E3F0A83A1A4}">
      <dgm:prSet phldrT="[Text]" custT="1"/>
      <dgm:spPr/>
      <dgm:t>
        <a:bodyPr/>
        <a:lstStyle/>
        <a:p>
          <a:r>
            <a:rPr lang="en-US" sz="1000" dirty="0" smtClean="0"/>
            <a:t>Andy Francis</a:t>
          </a:r>
        </a:p>
        <a:p>
          <a:r>
            <a:rPr lang="en-US" sz="1000" dirty="0" smtClean="0"/>
            <a:t> </a:t>
          </a:r>
          <a:r>
            <a:rPr lang="en-US" sz="1000" i="1" u="sng" dirty="0" smtClean="0"/>
            <a:t>Director of Coaching</a:t>
          </a:r>
          <a:endParaRPr lang="en-US" sz="1000" i="1" u="sng" dirty="0"/>
        </a:p>
      </dgm:t>
    </dgm:pt>
    <dgm:pt modelId="{2238957A-A429-4387-AA25-063403B48A09}" type="parTrans" cxnId="{E2CDE25C-9E86-4E0C-928A-87D1B5B0A81A}">
      <dgm:prSet/>
      <dgm:spPr/>
      <dgm:t>
        <a:bodyPr/>
        <a:lstStyle/>
        <a:p>
          <a:endParaRPr lang="en-US" sz="1000"/>
        </a:p>
      </dgm:t>
    </dgm:pt>
    <dgm:pt modelId="{C325F68C-AF40-4A38-87C5-9A916CC12205}" type="sibTrans" cxnId="{E2CDE25C-9E86-4E0C-928A-87D1B5B0A81A}">
      <dgm:prSet/>
      <dgm:spPr/>
      <dgm:t>
        <a:bodyPr/>
        <a:lstStyle/>
        <a:p>
          <a:endParaRPr lang="en-US" sz="1000"/>
        </a:p>
      </dgm:t>
    </dgm:pt>
    <dgm:pt modelId="{5D5EE7C6-F586-4C3F-AC4F-09F81589B35C}">
      <dgm:prSet phldrT="[Text]" custT="1"/>
      <dgm:spPr/>
      <dgm:t>
        <a:bodyPr/>
        <a:lstStyle/>
        <a:p>
          <a:r>
            <a:rPr lang="en-US" sz="1000" dirty="0" smtClean="0"/>
            <a:t>Julie Nadeau </a:t>
          </a:r>
        </a:p>
        <a:p>
          <a:r>
            <a:rPr lang="en-US" sz="1000" i="1" u="sng" dirty="0" smtClean="0"/>
            <a:t>Director of Referees</a:t>
          </a:r>
          <a:endParaRPr lang="en-US" sz="1000" i="1" u="sng" dirty="0"/>
        </a:p>
      </dgm:t>
    </dgm:pt>
    <dgm:pt modelId="{3A45BAAE-2B37-4C65-A8D7-EAF137893617}" type="parTrans" cxnId="{6CCC3837-19E0-42A4-BBB4-4145087CA7CB}">
      <dgm:prSet/>
      <dgm:spPr/>
      <dgm:t>
        <a:bodyPr/>
        <a:lstStyle/>
        <a:p>
          <a:endParaRPr lang="en-US" sz="1000"/>
        </a:p>
      </dgm:t>
    </dgm:pt>
    <dgm:pt modelId="{0BE7AB2C-7D53-44BB-B03E-6EC94C478AF0}" type="sibTrans" cxnId="{6CCC3837-19E0-42A4-BBB4-4145087CA7CB}">
      <dgm:prSet/>
      <dgm:spPr/>
      <dgm:t>
        <a:bodyPr/>
        <a:lstStyle/>
        <a:p>
          <a:endParaRPr lang="en-US" sz="1000"/>
        </a:p>
      </dgm:t>
    </dgm:pt>
    <dgm:pt modelId="{1F54D43E-11BC-41A2-B6DF-04934D2DFE4B}">
      <dgm:prSet phldrT="[Text]" custT="1"/>
      <dgm:spPr/>
      <dgm:t>
        <a:bodyPr/>
        <a:lstStyle/>
        <a:p>
          <a:r>
            <a:rPr lang="en-US" sz="1000" b="1" dirty="0" smtClean="0">
              <a:solidFill>
                <a:srgbClr val="FF0000"/>
              </a:solidFill>
            </a:rPr>
            <a:t>OPEN</a:t>
          </a:r>
        </a:p>
        <a:p>
          <a:r>
            <a:rPr lang="en-US" sz="1000" dirty="0" smtClean="0"/>
            <a:t> </a:t>
          </a:r>
          <a:r>
            <a:rPr lang="en-US" sz="1000" i="1" u="sng" dirty="0" smtClean="0"/>
            <a:t>Director of Facilities</a:t>
          </a:r>
          <a:endParaRPr lang="en-US" sz="1000" i="1" u="sng" dirty="0"/>
        </a:p>
      </dgm:t>
    </dgm:pt>
    <dgm:pt modelId="{D2190EE6-5C17-459B-A616-DE3999DDDAAE}" type="parTrans" cxnId="{5ED15F59-88BB-4257-8B0D-C75F454652BA}">
      <dgm:prSet/>
      <dgm:spPr/>
      <dgm:t>
        <a:bodyPr/>
        <a:lstStyle/>
        <a:p>
          <a:endParaRPr lang="en-US" sz="1000"/>
        </a:p>
      </dgm:t>
    </dgm:pt>
    <dgm:pt modelId="{C77C93AA-63F9-4B46-B592-3B15282AFF01}" type="sibTrans" cxnId="{5ED15F59-88BB-4257-8B0D-C75F454652BA}">
      <dgm:prSet/>
      <dgm:spPr/>
      <dgm:t>
        <a:bodyPr/>
        <a:lstStyle/>
        <a:p>
          <a:endParaRPr lang="en-US" sz="1000"/>
        </a:p>
      </dgm:t>
    </dgm:pt>
    <dgm:pt modelId="{7D3B31D9-4C85-41EE-A74B-39AD20B1A45C}">
      <dgm:prSet phldrT="[Text]" custT="1"/>
      <dgm:spPr/>
      <dgm:t>
        <a:bodyPr/>
        <a:lstStyle/>
        <a:p>
          <a:r>
            <a:rPr lang="en-US" sz="1000" b="1" dirty="0" smtClean="0">
              <a:solidFill>
                <a:srgbClr val="FF0000"/>
              </a:solidFill>
            </a:rPr>
            <a:t>OPEN </a:t>
          </a:r>
        </a:p>
        <a:p>
          <a:r>
            <a:rPr lang="en-US" sz="1000" i="1" u="sng" dirty="0" smtClean="0"/>
            <a:t>Director of Volunteers</a:t>
          </a:r>
          <a:endParaRPr lang="en-US" sz="1000" i="1" u="sng" dirty="0"/>
        </a:p>
      </dgm:t>
    </dgm:pt>
    <dgm:pt modelId="{C965A815-4C97-48ED-A781-ED881ACCE4DA}" type="parTrans" cxnId="{0DD4F47F-8AE2-4022-90DA-9F2294D58C09}">
      <dgm:prSet/>
      <dgm:spPr/>
      <dgm:t>
        <a:bodyPr/>
        <a:lstStyle/>
        <a:p>
          <a:endParaRPr lang="en-US" sz="1000"/>
        </a:p>
      </dgm:t>
    </dgm:pt>
    <dgm:pt modelId="{8EDD79C5-D344-48FC-AE28-26C0A97F716C}" type="sibTrans" cxnId="{0DD4F47F-8AE2-4022-90DA-9F2294D58C09}">
      <dgm:prSet/>
      <dgm:spPr/>
      <dgm:t>
        <a:bodyPr/>
        <a:lstStyle/>
        <a:p>
          <a:endParaRPr lang="en-US" sz="1000"/>
        </a:p>
      </dgm:t>
    </dgm:pt>
    <dgm:pt modelId="{3CA05444-D4D3-49E0-A032-D62B327D86E7}">
      <dgm:prSet phldrT="[Text]" custT="1"/>
      <dgm:spPr/>
      <dgm:t>
        <a:bodyPr/>
        <a:lstStyle/>
        <a:p>
          <a:r>
            <a:rPr lang="en-US" sz="1000" b="1" dirty="0" smtClean="0">
              <a:solidFill>
                <a:srgbClr val="FF0000"/>
              </a:solidFill>
            </a:rPr>
            <a:t>OPEN</a:t>
          </a:r>
        </a:p>
        <a:p>
          <a:r>
            <a:rPr lang="en-US" sz="1000" i="1" u="sng" dirty="0" smtClean="0"/>
            <a:t>Director Fund Raising &amp; Marketing</a:t>
          </a:r>
          <a:endParaRPr lang="en-US" sz="1000" i="1" u="sng" dirty="0"/>
        </a:p>
      </dgm:t>
    </dgm:pt>
    <dgm:pt modelId="{7FDD11AD-F4A5-42D9-86AE-9F2AB23AA435}" type="parTrans" cxnId="{2F8580B3-5FA6-4425-99FE-3BC49DA07E7E}">
      <dgm:prSet/>
      <dgm:spPr/>
      <dgm:t>
        <a:bodyPr/>
        <a:lstStyle/>
        <a:p>
          <a:endParaRPr lang="en-US" sz="1000"/>
        </a:p>
      </dgm:t>
    </dgm:pt>
    <dgm:pt modelId="{0A743715-B680-4B6F-93AD-DADA4B2FDC5D}" type="sibTrans" cxnId="{2F8580B3-5FA6-4425-99FE-3BC49DA07E7E}">
      <dgm:prSet/>
      <dgm:spPr/>
      <dgm:t>
        <a:bodyPr/>
        <a:lstStyle/>
        <a:p>
          <a:endParaRPr lang="en-US" sz="1000"/>
        </a:p>
      </dgm:t>
    </dgm:pt>
    <dgm:pt modelId="{0CCA029D-68B5-4B91-9D13-EDBF29E40FF5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Shelly Domingo</a:t>
          </a:r>
          <a:endParaRPr lang="en-US" sz="1000" dirty="0" smtClean="0">
            <a:solidFill>
              <a:schemeClr val="tx1"/>
            </a:solidFill>
          </a:endParaRPr>
        </a:p>
        <a:p>
          <a:r>
            <a:rPr lang="en-US" sz="1000" i="1" u="sng" dirty="0" smtClean="0"/>
            <a:t>Director of Public Relations</a:t>
          </a:r>
          <a:endParaRPr lang="en-US" sz="1000" i="1" u="sng" dirty="0"/>
        </a:p>
      </dgm:t>
    </dgm:pt>
    <dgm:pt modelId="{CAFD0E39-65A1-408D-9163-DF997534B6F1}" type="parTrans" cxnId="{1CD869B3-FB37-44F1-ADC2-797D66A27666}">
      <dgm:prSet/>
      <dgm:spPr/>
      <dgm:t>
        <a:bodyPr/>
        <a:lstStyle/>
        <a:p>
          <a:endParaRPr lang="en-US" sz="1000"/>
        </a:p>
      </dgm:t>
    </dgm:pt>
    <dgm:pt modelId="{53CAE7AC-569C-4C93-93B5-1C63DA1DCAFA}" type="sibTrans" cxnId="{1CD869B3-FB37-44F1-ADC2-797D66A27666}">
      <dgm:prSet/>
      <dgm:spPr/>
      <dgm:t>
        <a:bodyPr/>
        <a:lstStyle/>
        <a:p>
          <a:endParaRPr lang="en-US" sz="1000"/>
        </a:p>
      </dgm:t>
    </dgm:pt>
    <dgm:pt modelId="{1705621C-4643-4CE3-BEC8-26245240920A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Lisa Emerson </a:t>
          </a:r>
        </a:p>
        <a:p>
          <a:r>
            <a:rPr lang="en-US" sz="1000" i="1" u="sng" dirty="0" smtClean="0"/>
            <a:t>Director of Team Managers</a:t>
          </a:r>
          <a:endParaRPr lang="en-US" sz="1000" i="1" u="sng" dirty="0"/>
        </a:p>
      </dgm:t>
    </dgm:pt>
    <dgm:pt modelId="{1EE8B288-BC2A-42DC-A7CB-60DA31353DF1}" type="parTrans" cxnId="{E2D08DFE-89CB-4EB9-9371-32F9F06DA5D5}">
      <dgm:prSet/>
      <dgm:spPr/>
      <dgm:t>
        <a:bodyPr/>
        <a:lstStyle/>
        <a:p>
          <a:endParaRPr lang="en-US" sz="1000"/>
        </a:p>
      </dgm:t>
    </dgm:pt>
    <dgm:pt modelId="{22BCF762-CA03-402A-9079-C41758147025}" type="sibTrans" cxnId="{E2D08DFE-89CB-4EB9-9371-32F9F06DA5D5}">
      <dgm:prSet/>
      <dgm:spPr/>
      <dgm:t>
        <a:bodyPr/>
        <a:lstStyle/>
        <a:p>
          <a:endParaRPr lang="en-US" sz="1000"/>
        </a:p>
      </dgm:t>
    </dgm:pt>
    <dgm:pt modelId="{E6A09546-35B1-4EF0-93CB-7EF7ACEF959D}" type="pres">
      <dgm:prSet presAssocID="{D3625542-ECE6-412D-85A8-15DFA0CFF0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B2C566-3A62-4C4D-9BF0-ED277A7B4919}" type="pres">
      <dgm:prSet presAssocID="{6E0B5C7E-4AB8-4659-B84A-7E3F0A83A1A4}" presName="node" presStyleLbl="node1" presStyleIdx="0" presStyleCnt="7" custScaleX="40356" custScaleY="15972" custLinFactNeighborX="34017" custLinFactNeighborY="1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EE176-C873-4F4B-8CA3-F63B358E9C03}" type="pres">
      <dgm:prSet presAssocID="{C325F68C-AF40-4A38-87C5-9A916CC12205}" presName="sibTrans" presStyleCnt="0"/>
      <dgm:spPr/>
    </dgm:pt>
    <dgm:pt modelId="{6DC4EEE0-9CC5-42B8-9930-24AEA7812229}" type="pres">
      <dgm:prSet presAssocID="{5D5EE7C6-F586-4C3F-AC4F-09F81589B35C}" presName="node" presStyleLbl="node1" presStyleIdx="1" presStyleCnt="7" custScaleX="41125" custScaleY="15972" custLinFactNeighborX="26104" custLinFactNeighborY="1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58A1D-6193-4310-9F78-6FD45A563F22}" type="pres">
      <dgm:prSet presAssocID="{0BE7AB2C-7D53-44BB-B03E-6EC94C478AF0}" presName="sibTrans" presStyleCnt="0"/>
      <dgm:spPr/>
    </dgm:pt>
    <dgm:pt modelId="{25C4E698-1A9B-4736-BE99-A6FC68AAB233}" type="pres">
      <dgm:prSet presAssocID="{1F54D43E-11BC-41A2-B6DF-04934D2DFE4B}" presName="node" presStyleLbl="node1" presStyleIdx="2" presStyleCnt="7" custScaleX="40608" custScaleY="15972" custLinFactNeighborX="18008" custLinFactNeighborY="1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606BB-FC1C-44C0-AB94-7C095CB50AE2}" type="pres">
      <dgm:prSet presAssocID="{C77C93AA-63F9-4B46-B592-3B15282AFF01}" presName="sibTrans" presStyleCnt="0"/>
      <dgm:spPr/>
    </dgm:pt>
    <dgm:pt modelId="{4DBA9179-4A9D-4B3C-9822-D5499C60F2FE}" type="pres">
      <dgm:prSet presAssocID="{7D3B31D9-4C85-41EE-A74B-39AD20B1A45C}" presName="node" presStyleLbl="node1" presStyleIdx="3" presStyleCnt="7" custScaleX="43924" custScaleY="15972" custLinFactNeighborX="-9990" custLinFactNeighborY="3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5FC23-8AB4-4F96-BBEA-F95117A7DC26}" type="pres">
      <dgm:prSet presAssocID="{8EDD79C5-D344-48FC-AE28-26C0A97F716C}" presName="sibTrans" presStyleCnt="0"/>
      <dgm:spPr/>
    </dgm:pt>
    <dgm:pt modelId="{49F8BAB0-7D72-402E-8456-384393C587E5}" type="pres">
      <dgm:prSet presAssocID="{3CA05444-D4D3-49E0-A032-D62B327D86E7}" presName="node" presStyleLbl="node1" presStyleIdx="4" presStyleCnt="7" custScaleX="42941" custScaleY="15972" custLinFactNeighborX="-14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2C0A4-0348-4D6C-94A8-71303CB71311}" type="pres">
      <dgm:prSet presAssocID="{0A743715-B680-4B6F-93AD-DADA4B2FDC5D}" presName="sibTrans" presStyleCnt="0"/>
      <dgm:spPr/>
    </dgm:pt>
    <dgm:pt modelId="{4B6147A6-2BE6-4522-A52C-A7874A33401D}" type="pres">
      <dgm:prSet presAssocID="{0CCA029D-68B5-4B91-9D13-EDBF29E40FF5}" presName="node" presStyleLbl="node1" presStyleIdx="5" presStyleCnt="7" custScaleX="41570" custScaleY="15972" custLinFactNeighborX="-22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B611D-12D9-43B3-A873-EDE3E00E30BB}" type="pres">
      <dgm:prSet presAssocID="{53CAE7AC-569C-4C93-93B5-1C63DA1DCAFA}" presName="sibTrans" presStyleCnt="0"/>
      <dgm:spPr/>
    </dgm:pt>
    <dgm:pt modelId="{84066A67-EA85-4A3A-BBBD-AE459FFFC5CD}" type="pres">
      <dgm:prSet presAssocID="{1705621C-4643-4CE3-BEC8-26245240920A}" presName="node" presStyleLbl="node1" presStyleIdx="6" presStyleCnt="7" custScaleX="42931" custScaleY="15972" custLinFactNeighborX="-30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DBD158-2ED4-4C15-86F3-42BFF60906F9}" type="presOf" srcId="{D3625542-ECE6-412D-85A8-15DFA0CFF0EA}" destId="{E6A09546-35B1-4EF0-93CB-7EF7ACEF959D}" srcOrd="0" destOrd="0" presId="urn:microsoft.com/office/officeart/2005/8/layout/default"/>
    <dgm:cxn modelId="{43267D50-4271-4304-9DB2-AB472C2056CB}" type="presOf" srcId="{0CCA029D-68B5-4B91-9D13-EDBF29E40FF5}" destId="{4B6147A6-2BE6-4522-A52C-A7874A33401D}" srcOrd="0" destOrd="0" presId="urn:microsoft.com/office/officeart/2005/8/layout/default"/>
    <dgm:cxn modelId="{1CD869B3-FB37-44F1-ADC2-797D66A27666}" srcId="{D3625542-ECE6-412D-85A8-15DFA0CFF0EA}" destId="{0CCA029D-68B5-4B91-9D13-EDBF29E40FF5}" srcOrd="5" destOrd="0" parTransId="{CAFD0E39-65A1-408D-9163-DF997534B6F1}" sibTransId="{53CAE7AC-569C-4C93-93B5-1C63DA1DCAFA}"/>
    <dgm:cxn modelId="{D348DB05-980A-49AF-8144-34C338129A92}" type="presOf" srcId="{1705621C-4643-4CE3-BEC8-26245240920A}" destId="{84066A67-EA85-4A3A-BBBD-AE459FFFC5CD}" srcOrd="0" destOrd="0" presId="urn:microsoft.com/office/officeart/2005/8/layout/default"/>
    <dgm:cxn modelId="{967D0989-FF7E-4B3D-A386-6C110D404CA7}" type="presOf" srcId="{3CA05444-D4D3-49E0-A032-D62B327D86E7}" destId="{49F8BAB0-7D72-402E-8456-384393C587E5}" srcOrd="0" destOrd="0" presId="urn:microsoft.com/office/officeart/2005/8/layout/default"/>
    <dgm:cxn modelId="{6CCC3837-19E0-42A4-BBB4-4145087CA7CB}" srcId="{D3625542-ECE6-412D-85A8-15DFA0CFF0EA}" destId="{5D5EE7C6-F586-4C3F-AC4F-09F81589B35C}" srcOrd="1" destOrd="0" parTransId="{3A45BAAE-2B37-4C65-A8D7-EAF137893617}" sibTransId="{0BE7AB2C-7D53-44BB-B03E-6EC94C478AF0}"/>
    <dgm:cxn modelId="{5ED15F59-88BB-4257-8B0D-C75F454652BA}" srcId="{D3625542-ECE6-412D-85A8-15DFA0CFF0EA}" destId="{1F54D43E-11BC-41A2-B6DF-04934D2DFE4B}" srcOrd="2" destOrd="0" parTransId="{D2190EE6-5C17-459B-A616-DE3999DDDAAE}" sibTransId="{C77C93AA-63F9-4B46-B592-3B15282AFF01}"/>
    <dgm:cxn modelId="{E2D08DFE-89CB-4EB9-9371-32F9F06DA5D5}" srcId="{D3625542-ECE6-412D-85A8-15DFA0CFF0EA}" destId="{1705621C-4643-4CE3-BEC8-26245240920A}" srcOrd="6" destOrd="0" parTransId="{1EE8B288-BC2A-42DC-A7CB-60DA31353DF1}" sibTransId="{22BCF762-CA03-402A-9079-C41758147025}"/>
    <dgm:cxn modelId="{E2CDE25C-9E86-4E0C-928A-87D1B5B0A81A}" srcId="{D3625542-ECE6-412D-85A8-15DFA0CFF0EA}" destId="{6E0B5C7E-4AB8-4659-B84A-7E3F0A83A1A4}" srcOrd="0" destOrd="0" parTransId="{2238957A-A429-4387-AA25-063403B48A09}" sibTransId="{C325F68C-AF40-4A38-87C5-9A916CC12205}"/>
    <dgm:cxn modelId="{F959B432-DF24-4E22-82A9-EE8657B5B4A0}" type="presOf" srcId="{1F54D43E-11BC-41A2-B6DF-04934D2DFE4B}" destId="{25C4E698-1A9B-4736-BE99-A6FC68AAB233}" srcOrd="0" destOrd="0" presId="urn:microsoft.com/office/officeart/2005/8/layout/default"/>
    <dgm:cxn modelId="{4697EB1D-1874-402C-926D-7770860BD8BF}" type="presOf" srcId="{7D3B31D9-4C85-41EE-A74B-39AD20B1A45C}" destId="{4DBA9179-4A9D-4B3C-9822-D5499C60F2FE}" srcOrd="0" destOrd="0" presId="urn:microsoft.com/office/officeart/2005/8/layout/default"/>
    <dgm:cxn modelId="{2F8580B3-5FA6-4425-99FE-3BC49DA07E7E}" srcId="{D3625542-ECE6-412D-85A8-15DFA0CFF0EA}" destId="{3CA05444-D4D3-49E0-A032-D62B327D86E7}" srcOrd="4" destOrd="0" parTransId="{7FDD11AD-F4A5-42D9-86AE-9F2AB23AA435}" sibTransId="{0A743715-B680-4B6F-93AD-DADA4B2FDC5D}"/>
    <dgm:cxn modelId="{880641C8-21CA-42E3-9196-70414BC6BD47}" type="presOf" srcId="{6E0B5C7E-4AB8-4659-B84A-7E3F0A83A1A4}" destId="{E2B2C566-3A62-4C4D-9BF0-ED277A7B4919}" srcOrd="0" destOrd="0" presId="urn:microsoft.com/office/officeart/2005/8/layout/default"/>
    <dgm:cxn modelId="{0DD4F47F-8AE2-4022-90DA-9F2294D58C09}" srcId="{D3625542-ECE6-412D-85A8-15DFA0CFF0EA}" destId="{7D3B31D9-4C85-41EE-A74B-39AD20B1A45C}" srcOrd="3" destOrd="0" parTransId="{C965A815-4C97-48ED-A781-ED881ACCE4DA}" sibTransId="{8EDD79C5-D344-48FC-AE28-26C0A97F716C}"/>
    <dgm:cxn modelId="{966BF638-3BB5-4115-B469-98848EFA8598}" type="presOf" srcId="{5D5EE7C6-F586-4C3F-AC4F-09F81589B35C}" destId="{6DC4EEE0-9CC5-42B8-9930-24AEA7812229}" srcOrd="0" destOrd="0" presId="urn:microsoft.com/office/officeart/2005/8/layout/default"/>
    <dgm:cxn modelId="{D219085A-FADC-445C-A127-0592D50ADEF0}" type="presParOf" srcId="{E6A09546-35B1-4EF0-93CB-7EF7ACEF959D}" destId="{E2B2C566-3A62-4C4D-9BF0-ED277A7B4919}" srcOrd="0" destOrd="0" presId="urn:microsoft.com/office/officeart/2005/8/layout/default"/>
    <dgm:cxn modelId="{3056806C-9854-47AD-9F13-0EB7FB7BC06C}" type="presParOf" srcId="{E6A09546-35B1-4EF0-93CB-7EF7ACEF959D}" destId="{584EE176-C873-4F4B-8CA3-F63B358E9C03}" srcOrd="1" destOrd="0" presId="urn:microsoft.com/office/officeart/2005/8/layout/default"/>
    <dgm:cxn modelId="{DA2260E0-47DA-43AA-AD85-9D0E2635192A}" type="presParOf" srcId="{E6A09546-35B1-4EF0-93CB-7EF7ACEF959D}" destId="{6DC4EEE0-9CC5-42B8-9930-24AEA7812229}" srcOrd="2" destOrd="0" presId="urn:microsoft.com/office/officeart/2005/8/layout/default"/>
    <dgm:cxn modelId="{883EF1FC-9260-4154-AC23-4CE66EF87C79}" type="presParOf" srcId="{E6A09546-35B1-4EF0-93CB-7EF7ACEF959D}" destId="{FB658A1D-6193-4310-9F78-6FD45A563F22}" srcOrd="3" destOrd="0" presId="urn:microsoft.com/office/officeart/2005/8/layout/default"/>
    <dgm:cxn modelId="{668875A9-C0B2-4CEC-8438-A201E753D868}" type="presParOf" srcId="{E6A09546-35B1-4EF0-93CB-7EF7ACEF959D}" destId="{25C4E698-1A9B-4736-BE99-A6FC68AAB233}" srcOrd="4" destOrd="0" presId="urn:microsoft.com/office/officeart/2005/8/layout/default"/>
    <dgm:cxn modelId="{7F0BDCC6-56F6-4609-A615-2FB8927808AB}" type="presParOf" srcId="{E6A09546-35B1-4EF0-93CB-7EF7ACEF959D}" destId="{38D606BB-FC1C-44C0-AB94-7C095CB50AE2}" srcOrd="5" destOrd="0" presId="urn:microsoft.com/office/officeart/2005/8/layout/default"/>
    <dgm:cxn modelId="{F3A78AA4-09DC-4754-99E2-86D1F2407D22}" type="presParOf" srcId="{E6A09546-35B1-4EF0-93CB-7EF7ACEF959D}" destId="{4DBA9179-4A9D-4B3C-9822-D5499C60F2FE}" srcOrd="6" destOrd="0" presId="urn:microsoft.com/office/officeart/2005/8/layout/default"/>
    <dgm:cxn modelId="{1C52D2F9-55F4-470B-AAE4-074B7E0D01D5}" type="presParOf" srcId="{E6A09546-35B1-4EF0-93CB-7EF7ACEF959D}" destId="{7745FC23-8AB4-4F96-BBEA-F95117A7DC26}" srcOrd="7" destOrd="0" presId="urn:microsoft.com/office/officeart/2005/8/layout/default"/>
    <dgm:cxn modelId="{92BC7413-8323-4769-A81A-A0337B51978F}" type="presParOf" srcId="{E6A09546-35B1-4EF0-93CB-7EF7ACEF959D}" destId="{49F8BAB0-7D72-402E-8456-384393C587E5}" srcOrd="8" destOrd="0" presId="urn:microsoft.com/office/officeart/2005/8/layout/default"/>
    <dgm:cxn modelId="{062AC62E-65BA-4497-B66F-741E24F96B4E}" type="presParOf" srcId="{E6A09546-35B1-4EF0-93CB-7EF7ACEF959D}" destId="{33D2C0A4-0348-4D6C-94A8-71303CB71311}" srcOrd="9" destOrd="0" presId="urn:microsoft.com/office/officeart/2005/8/layout/default"/>
    <dgm:cxn modelId="{C329DE0A-4478-4901-AD58-1AC0A3E90BEF}" type="presParOf" srcId="{E6A09546-35B1-4EF0-93CB-7EF7ACEF959D}" destId="{4B6147A6-2BE6-4522-A52C-A7874A33401D}" srcOrd="10" destOrd="0" presId="urn:microsoft.com/office/officeart/2005/8/layout/default"/>
    <dgm:cxn modelId="{E81490B8-9F38-486A-AA93-92959E6057A2}" type="presParOf" srcId="{E6A09546-35B1-4EF0-93CB-7EF7ACEF959D}" destId="{6D2B611D-12D9-43B3-A873-EDE3E00E30BB}" srcOrd="11" destOrd="0" presId="urn:microsoft.com/office/officeart/2005/8/layout/default"/>
    <dgm:cxn modelId="{7A7EDD61-FBFC-4371-974A-F18B05BFCF4A}" type="presParOf" srcId="{E6A09546-35B1-4EF0-93CB-7EF7ACEF959D}" destId="{84066A67-EA85-4A3A-BBBD-AE459FFFC5C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8A408-CB48-4838-B051-DD923D73DB34}">
      <dsp:nvSpPr>
        <dsp:cNvPr id="0" name=""/>
        <dsp:cNvSpPr/>
      </dsp:nvSpPr>
      <dsp:spPr>
        <a:xfrm>
          <a:off x="1949366" y="189698"/>
          <a:ext cx="1842709" cy="813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Jay Denison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u="sng" kern="1200" dirty="0" smtClean="0"/>
            <a:t>President</a:t>
          </a:r>
          <a:endParaRPr lang="en-US" sz="2400" i="1" u="sng" kern="1200" dirty="0"/>
        </a:p>
      </dsp:txBody>
      <dsp:txXfrm>
        <a:off x="1949366" y="189698"/>
        <a:ext cx="1842709" cy="813333"/>
      </dsp:txXfrm>
    </dsp:sp>
    <dsp:sp modelId="{57B07E9F-1F9B-4D5E-BD3F-6A75BE25B9E3}">
      <dsp:nvSpPr>
        <dsp:cNvPr id="0" name=""/>
        <dsp:cNvSpPr/>
      </dsp:nvSpPr>
      <dsp:spPr>
        <a:xfrm>
          <a:off x="4319911" y="189698"/>
          <a:ext cx="1842709" cy="813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Open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u="sng" kern="1200" dirty="0" smtClean="0"/>
            <a:t>Vice President</a:t>
          </a:r>
          <a:endParaRPr lang="en-US" sz="2300" i="1" u="sng" kern="1200" dirty="0"/>
        </a:p>
      </dsp:txBody>
      <dsp:txXfrm>
        <a:off x="4319911" y="189698"/>
        <a:ext cx="1842709" cy="813333"/>
      </dsp:txXfrm>
    </dsp:sp>
    <dsp:sp modelId="{F7995B18-3C9D-422F-9E69-C255C1E13F82}">
      <dsp:nvSpPr>
        <dsp:cNvPr id="0" name=""/>
        <dsp:cNvSpPr/>
      </dsp:nvSpPr>
      <dsp:spPr>
        <a:xfrm>
          <a:off x="5431052" y="1374979"/>
          <a:ext cx="1842709" cy="813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Open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u="sng" kern="1200" dirty="0" smtClean="0"/>
            <a:t>Treasurer</a:t>
          </a:r>
          <a:endParaRPr lang="en-US" sz="2400" i="1" u="sng" kern="1200" dirty="0"/>
        </a:p>
      </dsp:txBody>
      <dsp:txXfrm>
        <a:off x="5431052" y="1374979"/>
        <a:ext cx="1842709" cy="813333"/>
      </dsp:txXfrm>
    </dsp:sp>
    <dsp:sp modelId="{5045F71D-59F9-4D37-95D7-79BD2D8EACE2}">
      <dsp:nvSpPr>
        <dsp:cNvPr id="0" name=""/>
        <dsp:cNvSpPr/>
      </dsp:nvSpPr>
      <dsp:spPr>
        <a:xfrm>
          <a:off x="3124208" y="1371606"/>
          <a:ext cx="1842709" cy="813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Andy Godek </a:t>
          </a:r>
          <a:r>
            <a:rPr lang="en-US" sz="2400" i="1" u="sng" kern="1200" dirty="0" smtClean="0"/>
            <a:t>Secretary</a:t>
          </a:r>
          <a:endParaRPr lang="en-US" sz="2400" i="1" u="sng" kern="1200" dirty="0"/>
        </a:p>
      </dsp:txBody>
      <dsp:txXfrm>
        <a:off x="3124208" y="1371606"/>
        <a:ext cx="1842709" cy="813333"/>
      </dsp:txXfrm>
    </dsp:sp>
    <dsp:sp modelId="{2B54559E-757B-47E8-AABF-79167A903A6B}">
      <dsp:nvSpPr>
        <dsp:cNvPr id="0" name=""/>
        <dsp:cNvSpPr/>
      </dsp:nvSpPr>
      <dsp:spPr>
        <a:xfrm>
          <a:off x="824319" y="1374963"/>
          <a:ext cx="1842709" cy="813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Stacy Hanna </a:t>
          </a:r>
          <a:r>
            <a:rPr lang="en-US" sz="2400" i="1" u="sng" kern="1200" dirty="0" smtClean="0"/>
            <a:t>Registrar</a:t>
          </a:r>
          <a:endParaRPr lang="en-US" sz="1600" i="1" u="sng" kern="1200" dirty="0"/>
        </a:p>
      </dsp:txBody>
      <dsp:txXfrm>
        <a:off x="824319" y="1374963"/>
        <a:ext cx="1842709" cy="813333"/>
      </dsp:txXfrm>
    </dsp:sp>
    <dsp:sp modelId="{219D99FE-9604-4784-B611-DA9DEF6BAED3}">
      <dsp:nvSpPr>
        <dsp:cNvPr id="0" name=""/>
        <dsp:cNvSpPr/>
      </dsp:nvSpPr>
      <dsp:spPr>
        <a:xfrm>
          <a:off x="824319" y="2539478"/>
          <a:ext cx="1842709" cy="813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Ron Acker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u="sng" kern="1200" dirty="0" smtClean="0"/>
            <a:t>Dir of Competition</a:t>
          </a:r>
          <a:endParaRPr lang="en-US" sz="1200" i="1" u="sng" kern="1200" dirty="0"/>
        </a:p>
      </dsp:txBody>
      <dsp:txXfrm>
        <a:off x="824319" y="2539478"/>
        <a:ext cx="1842709" cy="813333"/>
      </dsp:txXfrm>
    </dsp:sp>
    <dsp:sp modelId="{E11087AC-9C13-412A-B25A-085BF282DEA0}">
      <dsp:nvSpPr>
        <dsp:cNvPr id="0" name=""/>
        <dsp:cNvSpPr/>
      </dsp:nvSpPr>
      <dsp:spPr>
        <a:xfrm>
          <a:off x="3134639" y="2561762"/>
          <a:ext cx="1842709" cy="813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Ethan Dombkowski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u="sng" kern="1200" dirty="0" smtClean="0"/>
            <a:t>U10/12 Recreational Dir</a:t>
          </a:r>
          <a:endParaRPr lang="en-US" sz="1200" i="1" u="sng" kern="1200" dirty="0"/>
        </a:p>
      </dsp:txBody>
      <dsp:txXfrm>
        <a:off x="3134639" y="2561762"/>
        <a:ext cx="1842709" cy="813333"/>
      </dsp:txXfrm>
    </dsp:sp>
    <dsp:sp modelId="{E425FFF6-44E6-4C0C-BD99-0E04FB2E956D}">
      <dsp:nvSpPr>
        <dsp:cNvPr id="0" name=""/>
        <dsp:cNvSpPr/>
      </dsp:nvSpPr>
      <dsp:spPr>
        <a:xfrm>
          <a:off x="5431091" y="2560227"/>
          <a:ext cx="1842709" cy="813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Aaron Opheim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u="sng" kern="1200" dirty="0" smtClean="0"/>
            <a:t>U6/8 Recreational Dir </a:t>
          </a:r>
          <a:endParaRPr lang="en-US" sz="1200" i="1" u="sng" kern="1200" dirty="0"/>
        </a:p>
      </dsp:txBody>
      <dsp:txXfrm>
        <a:off x="5431091" y="2560227"/>
        <a:ext cx="1842709" cy="813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2C566-3A62-4C4D-9BF0-ED277A7B4919}">
      <dsp:nvSpPr>
        <dsp:cNvPr id="0" name=""/>
        <dsp:cNvSpPr/>
      </dsp:nvSpPr>
      <dsp:spPr>
        <a:xfrm>
          <a:off x="1443577" y="280671"/>
          <a:ext cx="1708677" cy="405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Andy Francis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r>
            <a:rPr lang="en-US" sz="1000" i="1" u="sng" kern="1200" dirty="0" smtClean="0"/>
            <a:t>Director of Coaching</a:t>
          </a:r>
          <a:endParaRPr lang="en-US" sz="1000" i="1" u="sng" kern="1200" dirty="0"/>
        </a:p>
      </dsp:txBody>
      <dsp:txXfrm>
        <a:off x="1443577" y="280671"/>
        <a:ext cx="1708677" cy="405753"/>
      </dsp:txXfrm>
    </dsp:sp>
    <dsp:sp modelId="{6DC4EEE0-9CC5-42B8-9930-24AEA7812229}">
      <dsp:nvSpPr>
        <dsp:cNvPr id="0" name=""/>
        <dsp:cNvSpPr/>
      </dsp:nvSpPr>
      <dsp:spPr>
        <a:xfrm>
          <a:off x="3240618" y="276429"/>
          <a:ext cx="1741237" cy="405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Julie Nadeau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u="sng" kern="1200" dirty="0" smtClean="0"/>
            <a:t>Director of Referees</a:t>
          </a:r>
          <a:endParaRPr lang="en-US" sz="1000" i="1" u="sng" kern="1200" dirty="0"/>
        </a:p>
      </dsp:txBody>
      <dsp:txXfrm>
        <a:off x="3240618" y="276429"/>
        <a:ext cx="1741237" cy="405753"/>
      </dsp:txXfrm>
    </dsp:sp>
    <dsp:sp modelId="{25C4E698-1A9B-4736-BE99-A6FC68AAB233}">
      <dsp:nvSpPr>
        <dsp:cNvPr id="0" name=""/>
        <dsp:cNvSpPr/>
      </dsp:nvSpPr>
      <dsp:spPr>
        <a:xfrm>
          <a:off x="5062471" y="276429"/>
          <a:ext cx="1719347" cy="405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FF0000"/>
              </a:solidFill>
            </a:rPr>
            <a:t>OPEN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r>
            <a:rPr lang="en-US" sz="1000" i="1" u="sng" kern="1200" dirty="0" smtClean="0"/>
            <a:t>Director of Facilities</a:t>
          </a:r>
          <a:endParaRPr lang="en-US" sz="1000" i="1" u="sng" kern="1200" dirty="0"/>
        </a:p>
      </dsp:txBody>
      <dsp:txXfrm>
        <a:off x="5062471" y="276429"/>
        <a:ext cx="1719347" cy="405753"/>
      </dsp:txXfrm>
    </dsp:sp>
    <dsp:sp modelId="{4DBA9179-4A9D-4B3C-9822-D5499C60F2FE}">
      <dsp:nvSpPr>
        <dsp:cNvPr id="0" name=""/>
        <dsp:cNvSpPr/>
      </dsp:nvSpPr>
      <dsp:spPr>
        <a:xfrm>
          <a:off x="6019781" y="1059992"/>
          <a:ext cx="1859747" cy="405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FF0000"/>
              </a:solidFill>
            </a:rPr>
            <a:t>OPEN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u="sng" kern="1200" dirty="0" smtClean="0"/>
            <a:t>Director of Volunteers</a:t>
          </a:r>
          <a:endParaRPr lang="en-US" sz="1000" i="1" u="sng" kern="1200" dirty="0"/>
        </a:p>
      </dsp:txBody>
      <dsp:txXfrm>
        <a:off x="6019781" y="1059992"/>
        <a:ext cx="1859747" cy="405753"/>
      </dsp:txXfrm>
    </dsp:sp>
    <dsp:sp modelId="{49F8BAB0-7D72-402E-8456-384393C587E5}">
      <dsp:nvSpPr>
        <dsp:cNvPr id="0" name=""/>
        <dsp:cNvSpPr/>
      </dsp:nvSpPr>
      <dsp:spPr>
        <a:xfrm>
          <a:off x="426165" y="1062600"/>
          <a:ext cx="1818126" cy="405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FF0000"/>
              </a:solidFill>
            </a:rPr>
            <a:t>OPEN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u="sng" kern="1200" dirty="0" smtClean="0"/>
            <a:t>Director Fund Raising &amp; Marketing</a:t>
          </a:r>
          <a:endParaRPr lang="en-US" sz="1000" i="1" u="sng" kern="1200" dirty="0"/>
        </a:p>
      </dsp:txBody>
      <dsp:txXfrm>
        <a:off x="426165" y="1062600"/>
        <a:ext cx="1818126" cy="405753"/>
      </dsp:txXfrm>
    </dsp:sp>
    <dsp:sp modelId="{4B6147A6-2BE6-4522-A52C-A7874A33401D}">
      <dsp:nvSpPr>
        <dsp:cNvPr id="0" name=""/>
        <dsp:cNvSpPr/>
      </dsp:nvSpPr>
      <dsp:spPr>
        <a:xfrm>
          <a:off x="2310681" y="1062600"/>
          <a:ext cx="1760078" cy="405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Shelly Domingo</a:t>
          </a:r>
          <a:endParaRPr lang="en-US" sz="1000" kern="1200" dirty="0" smtClean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u="sng" kern="1200" dirty="0" smtClean="0"/>
            <a:t>Director of Public Relations</a:t>
          </a:r>
          <a:endParaRPr lang="en-US" sz="1000" i="1" u="sng" kern="1200" dirty="0"/>
        </a:p>
      </dsp:txBody>
      <dsp:txXfrm>
        <a:off x="2310681" y="1062600"/>
        <a:ext cx="1760078" cy="405753"/>
      </dsp:txXfrm>
    </dsp:sp>
    <dsp:sp modelId="{84066A67-EA85-4A3A-BBBD-AE459FFFC5CD}">
      <dsp:nvSpPr>
        <dsp:cNvPr id="0" name=""/>
        <dsp:cNvSpPr/>
      </dsp:nvSpPr>
      <dsp:spPr>
        <a:xfrm>
          <a:off x="4147184" y="1062600"/>
          <a:ext cx="1817703" cy="405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Lisa Emerson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1" u="sng" kern="1200" dirty="0" smtClean="0"/>
            <a:t>Director of Team Managers</a:t>
          </a:r>
          <a:endParaRPr lang="en-US" sz="1000" i="1" u="sng" kern="1200" dirty="0"/>
        </a:p>
      </dsp:txBody>
      <dsp:txXfrm>
        <a:off x="4147184" y="1062600"/>
        <a:ext cx="1817703" cy="405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53A28F-DCD0-4428-A63A-451289D7376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A858F8-0B2F-4061-875C-FE8939A0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80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F38-D6F7-4533-8D93-7F0BC110069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261-5354-4DC2-8672-7A61A2C1FB94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F38-D6F7-4533-8D93-7F0BC110069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261-5354-4DC2-8672-7A61A2C1F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F38-D6F7-4533-8D93-7F0BC110069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261-5354-4DC2-8672-7A61A2C1F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F38-D6F7-4533-8D93-7F0BC110069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261-5354-4DC2-8672-7A61A2C1F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F38-D6F7-4533-8D93-7F0BC110069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261-5354-4DC2-8672-7A61A2C1FB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F38-D6F7-4533-8D93-7F0BC110069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261-5354-4DC2-8672-7A61A2C1F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F38-D6F7-4533-8D93-7F0BC110069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261-5354-4DC2-8672-7A61A2C1F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F38-D6F7-4533-8D93-7F0BC110069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261-5354-4DC2-8672-7A61A2C1F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F38-D6F7-4533-8D93-7F0BC110069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261-5354-4DC2-8672-7A61A2C1F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F38-D6F7-4533-8D93-7F0BC110069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261-5354-4DC2-8672-7A61A2C1FB94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F38-D6F7-4533-8D93-7F0BC110069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C261-5354-4DC2-8672-7A61A2C1FB94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0E4F38-D6F7-4533-8D93-7F0BC1100693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1F2C261-5354-4DC2-8672-7A61A2C1FB9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COACH’S MEETING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2017 Spring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COACH’S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Head &amp; Assistant Coach and TA</a:t>
            </a:r>
          </a:p>
          <a:p>
            <a:pPr lvl="1"/>
            <a:r>
              <a:rPr lang="en-US" dirty="0" smtClean="0"/>
              <a:t>Background checks </a:t>
            </a:r>
          </a:p>
          <a:p>
            <a:pPr lvl="1"/>
            <a:r>
              <a:rPr lang="en-US" dirty="0" smtClean="0"/>
              <a:t>CDC heads up training</a:t>
            </a:r>
          </a:p>
          <a:p>
            <a:r>
              <a:rPr lang="en-US" dirty="0" smtClean="0"/>
              <a:t>Team Administrator</a:t>
            </a:r>
          </a:p>
          <a:p>
            <a:pPr lvl="1"/>
            <a:r>
              <a:rPr lang="en-US" dirty="0" smtClean="0"/>
              <a:t>Medical release forms </a:t>
            </a:r>
          </a:p>
          <a:p>
            <a:pPr lvl="1"/>
            <a:r>
              <a:rPr lang="en-US" dirty="0" smtClean="0"/>
              <a:t>Roster &amp; Player cards ***(all travel teams need picture in Got soccer) </a:t>
            </a:r>
          </a:p>
          <a:p>
            <a:r>
              <a:rPr lang="en-US" dirty="0" smtClean="0"/>
              <a:t>Practice times &amp; Equipment </a:t>
            </a:r>
          </a:p>
          <a:p>
            <a:pPr lvl="1"/>
            <a:r>
              <a:rPr lang="en-US" dirty="0" smtClean="0"/>
              <a:t>Sign up today for practice times and days </a:t>
            </a:r>
          </a:p>
          <a:p>
            <a:pPr lvl="2"/>
            <a:r>
              <a:rPr lang="en-US" dirty="0" smtClean="0"/>
              <a:t>U6    30 min practice</a:t>
            </a:r>
          </a:p>
          <a:p>
            <a:pPr lvl="2"/>
            <a:r>
              <a:rPr lang="en-US" dirty="0" smtClean="0"/>
              <a:t>U8/U10   60 min practice </a:t>
            </a:r>
            <a:r>
              <a:rPr lang="en-US" dirty="0" smtClean="0"/>
              <a:t>1</a:t>
            </a:r>
            <a:r>
              <a:rPr lang="en-US" b="1" dirty="0" smtClean="0"/>
              <a:t> </a:t>
            </a:r>
            <a:r>
              <a:rPr lang="en-US" dirty="0" smtClean="0"/>
              <a:t>day a week </a:t>
            </a:r>
          </a:p>
          <a:p>
            <a:pPr lvl="2"/>
            <a:r>
              <a:rPr lang="en-US" dirty="0" smtClean="0"/>
              <a:t>All other 2 days a week (90 min max) 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ln w="13335" cmpd="sng">
                  <a:noFill/>
                  <a:prstDash val="solid"/>
                </a:ln>
                <a:solidFill>
                  <a:schemeClr val="tx2"/>
                </a:solidFill>
                <a:latin typeface="Tw Cen MT (Body)"/>
              </a:rPr>
              <a:t>Game Day Scheduling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dirty="0" smtClean="0">
                <a:ln w="13335" cmpd="sng">
                  <a:noFill/>
                  <a:prstDash val="solid"/>
                </a:ln>
                <a:solidFill>
                  <a:schemeClr val="tx2"/>
                </a:solidFill>
                <a:latin typeface="Tw Cen MT (Body)"/>
              </a:rPr>
              <a:t>U6 and U8 in-house Saturday</a:t>
            </a:r>
          </a:p>
          <a:p>
            <a:pPr lvl="1"/>
            <a:endParaRPr lang="en-US" sz="2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dirty="0" smtClean="0">
                <a:ln w="13335" cmpd="sng">
                  <a:noFill/>
                  <a:prstDash val="solid"/>
                </a:ln>
                <a:solidFill>
                  <a:schemeClr val="tx2"/>
                </a:solidFill>
                <a:latin typeface="Tw Cen MT (Body)"/>
              </a:rPr>
              <a:t>U10 in-house and Camden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Start Time 9am-12pm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Will play 3-4 games against Camden Georgia teams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dirty="0" smtClean="0">
                <a:ln w="13335" cmpd="sng">
                  <a:noFill/>
                  <a:prstDash val="solid"/>
                </a:ln>
                <a:solidFill>
                  <a:schemeClr val="tx2"/>
                </a:solidFill>
                <a:latin typeface="Tw Cen MT (Body)"/>
              </a:rPr>
              <a:t>U12 &amp; Up play NFYSL schedule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Most games will be on Saturday with a possibility some Sundays.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400" b="0" dirty="0" smtClean="0">
                <a:ln w="13335" cmpd="sng">
                  <a:noFill/>
                  <a:prstDash val="solid"/>
                </a:ln>
                <a:solidFill>
                  <a:schemeClr val="tx2"/>
                </a:solidFill>
                <a:latin typeface="Tw Cen MT (Body)"/>
              </a:rPr>
              <a:t>Playing Time ( 50 / 50) </a:t>
            </a:r>
          </a:p>
          <a:p>
            <a:pPr lvl="1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ADMINISTRATOR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team needs one to support the coach and the team</a:t>
            </a:r>
          </a:p>
          <a:p>
            <a:r>
              <a:rPr lang="en-US" dirty="0" smtClean="0"/>
              <a:t>Point of contact concerning questions and administrative stuff</a:t>
            </a:r>
          </a:p>
          <a:p>
            <a:pPr lvl="1"/>
            <a:r>
              <a:rPr lang="en-US" dirty="0" smtClean="0"/>
              <a:t>Let the coach coach and let the TA answer questions about schedule, snacks duty, what color uniform to wear (hint: always have both jerseys), what field the game is on, directions to fields, etc. </a:t>
            </a:r>
          </a:p>
          <a:p>
            <a:pPr lvl="1"/>
            <a:r>
              <a:rPr lang="en-US" dirty="0" smtClean="0"/>
              <a:t>Communication will be coming from TA (ideally)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SITE COACH CORNER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6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SAFETY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006" y="1600200"/>
            <a:ext cx="77519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6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VOLUNTEER’S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048" y="1600200"/>
            <a:ext cx="74019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505200"/>
            <a:ext cx="2238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0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/>
          <a:lstStyle/>
          <a:p>
            <a:pPr algn="ctr"/>
            <a:r>
              <a:rPr lang="en-US" dirty="0" smtClean="0"/>
              <a:t>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 the board</a:t>
            </a:r>
          </a:p>
          <a:p>
            <a:r>
              <a:rPr lang="en-US" dirty="0" smtClean="0"/>
              <a:t>Club Affiliations</a:t>
            </a:r>
          </a:p>
          <a:p>
            <a:r>
              <a:rPr lang="en-US" dirty="0" smtClean="0"/>
              <a:t>Calendar</a:t>
            </a:r>
          </a:p>
          <a:p>
            <a:r>
              <a:rPr lang="en-US" dirty="0" smtClean="0"/>
              <a:t>Rules of Play and Code of Ethics</a:t>
            </a:r>
          </a:p>
          <a:p>
            <a:r>
              <a:rPr lang="en-US" dirty="0" smtClean="0"/>
              <a:t>Coaching Notes</a:t>
            </a:r>
          </a:p>
          <a:p>
            <a:r>
              <a:rPr lang="en-US" dirty="0" smtClean="0"/>
              <a:t>Player and Field Safety</a:t>
            </a:r>
          </a:p>
          <a:p>
            <a:r>
              <a:rPr lang="en-US" dirty="0" smtClean="0"/>
              <a:t>Field Status</a:t>
            </a:r>
          </a:p>
          <a:p>
            <a:r>
              <a:rPr lang="en-US" dirty="0" smtClean="0"/>
              <a:t>Volunteer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AMELIA ISLAND YOUTH SOCCER BOD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729219"/>
              </p:ext>
            </p:extLst>
          </p:nvPr>
        </p:nvGraphicFramePr>
        <p:xfrm>
          <a:off x="457200" y="990600"/>
          <a:ext cx="8534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08366505"/>
              </p:ext>
            </p:extLst>
          </p:nvPr>
        </p:nvGraphicFramePr>
        <p:xfrm>
          <a:off x="381000" y="4572000"/>
          <a:ext cx="8305800" cy="17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135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AFFILIATIONS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371600"/>
            <a:ext cx="5248275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9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u="sng" dirty="0" smtClean="0">
                <a:solidFill>
                  <a:schemeClr val="tx1"/>
                </a:solidFill>
              </a:rPr>
              <a:t>Field </a:t>
            </a:r>
            <a:r>
              <a:rPr lang="en-US" i="1" u="sng" dirty="0" smtClean="0">
                <a:solidFill>
                  <a:schemeClr val="tx1"/>
                </a:solidFill>
              </a:rPr>
              <a:t>Day</a:t>
            </a:r>
            <a:r>
              <a:rPr lang="en-US" dirty="0" smtClean="0">
                <a:solidFill>
                  <a:schemeClr val="tx1"/>
                </a:solidFill>
              </a:rPr>
              <a:t>: February 18, AIYS Fields 8-12am </a:t>
            </a:r>
          </a:p>
          <a:p>
            <a:pPr lvl="1"/>
            <a:r>
              <a:rPr lang="en-US" dirty="0" smtClean="0"/>
              <a:t>Sign up online to receive credit for volunteer hours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u="sng" dirty="0" smtClean="0">
                <a:solidFill>
                  <a:schemeClr val="tx1"/>
                </a:solidFill>
              </a:rPr>
              <a:t>Picture Day</a:t>
            </a:r>
            <a:r>
              <a:rPr lang="en-US" dirty="0" smtClean="0">
                <a:solidFill>
                  <a:schemeClr val="tx1"/>
                </a:solidFill>
              </a:rPr>
              <a:t>: TBD</a:t>
            </a:r>
          </a:p>
          <a:p>
            <a:r>
              <a:rPr lang="en-US" i="1" u="sng" dirty="0">
                <a:solidFill>
                  <a:schemeClr val="tx1"/>
                </a:solidFill>
              </a:rPr>
              <a:t>Opening Day</a:t>
            </a:r>
            <a:r>
              <a:rPr lang="en-US" dirty="0">
                <a:solidFill>
                  <a:schemeClr val="tx1"/>
                </a:solidFill>
              </a:rPr>
              <a:t>:  March 11</a:t>
            </a:r>
          </a:p>
          <a:p>
            <a:r>
              <a:rPr lang="en-US" i="1" u="sng" dirty="0" smtClean="0">
                <a:solidFill>
                  <a:schemeClr val="tx1"/>
                </a:solidFill>
              </a:rPr>
              <a:t>End of Season</a:t>
            </a:r>
            <a:r>
              <a:rPr lang="en-US" dirty="0" smtClean="0">
                <a:solidFill>
                  <a:schemeClr val="tx1"/>
                </a:solidFill>
              </a:rPr>
              <a:t>: May 13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i="1" u="sng" dirty="0" smtClean="0">
                <a:solidFill>
                  <a:schemeClr val="tx1"/>
                </a:solidFill>
              </a:rPr>
              <a:t>Summer Camp</a:t>
            </a:r>
            <a:r>
              <a:rPr lang="en-US" dirty="0" smtClean="0">
                <a:solidFill>
                  <a:schemeClr val="tx1"/>
                </a:solidFill>
              </a:rPr>
              <a:t>: July 10-14</a:t>
            </a:r>
          </a:p>
        </p:txBody>
      </p:sp>
    </p:spTree>
    <p:extLst>
      <p:ext uri="{BB962C8B-B14F-4D97-AF65-F5344CB8AC3E}">
        <p14:creationId xmlns:p14="http://schemas.microsoft.com/office/powerpoint/2010/main" val="27143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Play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2057400"/>
            <a:ext cx="148418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Conform to FIFA Laws of the Game and US Youth Soccer Rules</a:t>
            </a:r>
          </a:p>
          <a:p>
            <a:pPr lvl="1"/>
            <a:r>
              <a:rPr lang="en-US" dirty="0" smtClean="0"/>
              <a:t>U13 and under: Small Side Game Rules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http://</a:t>
            </a:r>
            <a:r>
              <a:rPr lang="en-US" dirty="0" smtClean="0">
                <a:solidFill>
                  <a:schemeClr val="tx1"/>
                </a:solidFill>
              </a:rPr>
              <a:t>www.nfysl.com/images/FAQ_Small.PDF</a:t>
            </a:r>
          </a:p>
          <a:p>
            <a:pPr lvl="1"/>
            <a:r>
              <a:rPr lang="en-US" dirty="0" smtClean="0"/>
              <a:t>U14 and above: FIFA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Available on Homepage or US Youth Soccer </a:t>
            </a:r>
          </a:p>
          <a:p>
            <a:r>
              <a:rPr lang="en-US" dirty="0">
                <a:solidFill>
                  <a:schemeClr val="tx1"/>
                </a:solidFill>
              </a:rPr>
              <a:t>The biggest change this year will be the </a:t>
            </a:r>
            <a:r>
              <a:rPr lang="en-US" dirty="0" smtClean="0">
                <a:solidFill>
                  <a:schemeClr val="tx1"/>
                </a:solidFill>
              </a:rPr>
              <a:t>2017 </a:t>
            </a:r>
            <a:r>
              <a:rPr lang="en-US" dirty="0">
                <a:solidFill>
                  <a:schemeClr val="tx1"/>
                </a:solidFill>
              </a:rPr>
              <a:t>Player Developmental </a:t>
            </a:r>
            <a:r>
              <a:rPr lang="en-US" dirty="0" smtClean="0">
                <a:solidFill>
                  <a:schemeClr val="tx1"/>
                </a:solidFill>
              </a:rPr>
              <a:t>Initiatives and concussion initiative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See </a:t>
            </a:r>
            <a:r>
              <a:rPr lang="en-US" u="sng" dirty="0" smtClean="0">
                <a:solidFill>
                  <a:schemeClr val="tx1"/>
                </a:solidFill>
              </a:rPr>
              <a:t>usyouthsoccer.org/coaches/</a:t>
            </a:r>
            <a:r>
              <a:rPr lang="en-US" u="sng" dirty="0" err="1" smtClean="0">
                <a:solidFill>
                  <a:schemeClr val="tx1"/>
                </a:solidFill>
              </a:rPr>
              <a:t>smallsidedgames</a:t>
            </a:r>
            <a:r>
              <a:rPr lang="en-US" u="sng" dirty="0" smtClean="0">
                <a:solidFill>
                  <a:schemeClr val="tx1"/>
                </a:solidFill>
              </a:rPr>
              <a:t>/</a:t>
            </a:r>
          </a:p>
          <a:p>
            <a:pPr marL="365760" lvl="1" indent="0">
              <a:buNone/>
            </a:pPr>
            <a:endParaRPr lang="en-US" sz="14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Sided Game Chart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69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7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FYSA CODE OF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FYSA Rules dictate that the Coach is responsible for parents/spectator conduct during games</a:t>
            </a:r>
          </a:p>
          <a:p>
            <a:pPr lvl="1"/>
            <a:r>
              <a:rPr lang="en-US" dirty="0" smtClean="0"/>
              <a:t>Failure to control conduct during the game may result in you being disciplined</a:t>
            </a:r>
          </a:p>
          <a:p>
            <a:pPr lvl="1"/>
            <a:r>
              <a:rPr lang="en-US" dirty="0" smtClean="0"/>
              <a:t>If you need assistance, contact a board member</a:t>
            </a:r>
          </a:p>
          <a:p>
            <a:r>
              <a:rPr lang="en-US" dirty="0" smtClean="0"/>
              <a:t>Be a model of and teach respect</a:t>
            </a:r>
          </a:p>
          <a:p>
            <a:pPr lvl="1"/>
            <a:r>
              <a:rPr lang="en-US" dirty="0" smtClean="0"/>
              <a:t>Referees</a:t>
            </a:r>
          </a:p>
          <a:p>
            <a:pPr lvl="1"/>
            <a:r>
              <a:rPr lang="en-US" dirty="0" smtClean="0"/>
              <a:t>Opposing teams</a:t>
            </a:r>
          </a:p>
          <a:p>
            <a:pPr lvl="1"/>
            <a:r>
              <a:rPr lang="en-US" dirty="0" smtClean="0"/>
              <a:t>Spectators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5486400"/>
            <a:ext cx="84582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You, the coach, set the example for players and parents</a:t>
            </a:r>
            <a:endParaRPr lang="en-US" sz="2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6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FYSA CODE OF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Cards</a:t>
            </a:r>
          </a:p>
          <a:p>
            <a:pPr lvl="1"/>
            <a:r>
              <a:rPr lang="en-US" dirty="0" smtClean="0"/>
              <a:t>Player must serve the suspension</a:t>
            </a:r>
          </a:p>
          <a:p>
            <a:pPr lvl="1"/>
            <a:r>
              <a:rPr lang="en-US" dirty="0" smtClean="0"/>
              <a:t>Coach responsibility</a:t>
            </a:r>
          </a:p>
          <a:p>
            <a:pPr lvl="1"/>
            <a:r>
              <a:rPr lang="en-US" dirty="0" smtClean="0"/>
              <a:t>Failure may result in a 12 month suspension</a:t>
            </a:r>
          </a:p>
          <a:p>
            <a:r>
              <a:rPr lang="en-US" dirty="0" smtClean="0"/>
              <a:t>Disciplinary Actions</a:t>
            </a:r>
          </a:p>
          <a:p>
            <a:pPr lvl="1"/>
            <a:r>
              <a:rPr lang="en-US" dirty="0" smtClean="0"/>
              <a:t>Handle by Disciplinary Committee chaired by VP as outlined in bylaws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643</TotalTime>
  <Words>495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Thatch</vt:lpstr>
      <vt:lpstr>   COACH’S MEETING </vt:lpstr>
      <vt:lpstr>AGENDA</vt:lpstr>
      <vt:lpstr>AMELIA ISLAND YOUTH SOCCER BOD</vt:lpstr>
      <vt:lpstr>AFFILIATIONS</vt:lpstr>
      <vt:lpstr>CALENDAR EVENTS</vt:lpstr>
      <vt:lpstr>Rules of Play</vt:lpstr>
      <vt:lpstr>Small Sided Game Chart</vt:lpstr>
      <vt:lpstr>FYSA CODE OF ETHICS</vt:lpstr>
      <vt:lpstr>FYSA CODE OF ETHICS</vt:lpstr>
      <vt:lpstr>COACH’S NOTES</vt:lpstr>
      <vt:lpstr>NOTES</vt:lpstr>
      <vt:lpstr>TEAM ADMINISTRATOR</vt:lpstr>
      <vt:lpstr>WEB SITE COACH CORNER</vt:lpstr>
      <vt:lpstr>FIELD SAFETY</vt:lpstr>
      <vt:lpstr>VOLUNTEER’S</vt:lpstr>
      <vt:lpstr>Question</vt:lpstr>
    </vt:vector>
  </TitlesOfParts>
  <Company>USMC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COACH’S MEETING</dc:title>
  <dc:creator>Denison James</dc:creator>
  <cp:lastModifiedBy>Denison James</cp:lastModifiedBy>
  <cp:revision>34</cp:revision>
  <cp:lastPrinted>2017-01-06T19:07:10Z</cp:lastPrinted>
  <dcterms:created xsi:type="dcterms:W3CDTF">2015-07-16T17:35:06Z</dcterms:created>
  <dcterms:modified xsi:type="dcterms:W3CDTF">2017-02-10T18:11:47Z</dcterms:modified>
</cp:coreProperties>
</file>